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1" r:id="rId4"/>
    <p:sldId id="260" r:id="rId5"/>
    <p:sldId id="262" r:id="rId6"/>
    <p:sldId id="265" r:id="rId7"/>
    <p:sldId id="266" r:id="rId8"/>
    <p:sldId id="267" r:id="rId9"/>
    <p:sldId id="263" r:id="rId10"/>
    <p:sldId id="264" r:id="rId11"/>
  </p:sldIdLst>
  <p:sldSz cx="12192000" cy="6858000"/>
  <p:notesSz cx="6858000" cy="9144000"/>
  <p:embeddedFontLst>
    <p:embeddedFont>
      <p:font typeface="210 콤퓨타세탁 B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210 콤퓨타세탁 R" panose="02020603020101020101" pitchFamily="18" charset="-127"/>
      <p:regular r:id="rId16"/>
    </p:embeddedFont>
    <p:embeddedFont>
      <p:font typeface="210 콤퓨타세탁 L" panose="02020603020101020101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B3BF"/>
    <a:srgbClr val="2394BC"/>
    <a:srgbClr val="7F7F7F"/>
    <a:srgbClr val="3D9FAC"/>
    <a:srgbClr val="324A5E"/>
    <a:srgbClr val="137EA0"/>
    <a:srgbClr val="1E435E"/>
    <a:srgbClr val="244B67"/>
    <a:srgbClr val="44AAB8"/>
    <a:srgbClr val="6ABF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41" d="100"/>
          <a:sy n="41" d="100"/>
        </p:scale>
        <p:origin x="54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7D527-CD72-46E4-AC89-D3A1F6C0C7B2}" type="datetimeFigureOut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86ACD-5505-465D-AE91-6983F7F80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77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C3971-4F88-4EC9-9DA3-5D9CE7A0A4C3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444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2932-C623-47BF-A8C9-B4F9D873C302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71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CEC57-96A3-4842-8D01-5DEDB06ABA7E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1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BC096-B4B2-4CCE-917C-79924DFC68B9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8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4A31B-5A1A-4ADF-B43C-4961E5B2D9D7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08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F1628-D958-40D6-A47E-927C585EA927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86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AFC3-9BC3-42AA-ADAA-E9B21FF3E5E5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649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DFB-F236-4831-954A-F99BBBCAB567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39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97744-5B20-4CA0-9D71-0DB8CC754A29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42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63539-4410-4233-AFE8-1E1B72A41AD9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607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63E46-29CD-48C1-A837-E4C34C39ABC6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97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38CE1-82C1-4DEB-A794-F9D1708B6EBB}" type="datetime1">
              <a:rPr lang="ko-KR" altLang="en-US" smtClean="0"/>
              <a:t>2016-11-01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4F42B-B819-4526-B088-AE107791C7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993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298" y="1496674"/>
            <a:ext cx="3016800" cy="3016800"/>
          </a:xfrm>
          <a:prstGeom prst="rect">
            <a:avLst/>
          </a:prstGeom>
        </p:spPr>
      </p:pic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6746375" y="4338755"/>
            <a:ext cx="44085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발표일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: 2016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년 </a:t>
            </a: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11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월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2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일 수요일</a:t>
            </a:r>
            <a:endParaRPr lang="en-US" altLang="ko-KR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9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조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12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김영주 </a:t>
            </a: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13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박성욱</a:t>
            </a:r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15 </a:t>
            </a:r>
            <a:r>
              <a:rPr lang="ko-KR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김종운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81496" y="2235192"/>
            <a:ext cx="491031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rgbClr val="1E435E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지란지교 </a:t>
            </a:r>
            <a:r>
              <a:rPr lang="ko-KR" altLang="en-US" sz="4400" dirty="0" err="1" smtClean="0">
                <a:solidFill>
                  <a:srgbClr val="1E435E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종합설계실</a:t>
            </a:r>
            <a:endParaRPr lang="en-US" altLang="ko-KR" sz="4400" dirty="0" smtClean="0">
              <a:solidFill>
                <a:srgbClr val="1E435E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algn="ctr"/>
            <a:r>
              <a:rPr lang="ko-KR" altLang="en-US" sz="4400" dirty="0" smtClean="0">
                <a:solidFill>
                  <a:srgbClr val="1E435E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대여 애플리케이션</a:t>
            </a:r>
            <a:endParaRPr lang="en-US" altLang="ko-KR" sz="4400" dirty="0">
              <a:solidFill>
                <a:srgbClr val="1E435E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88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956423" y="2481300"/>
            <a:ext cx="6279154" cy="1895400"/>
            <a:chOff x="2112379" y="2481300"/>
            <a:chExt cx="6279154" cy="1895400"/>
          </a:xfrm>
        </p:grpSpPr>
        <p:grpSp>
          <p:nvGrpSpPr>
            <p:cNvPr id="15" name="그룹 14"/>
            <p:cNvGrpSpPr/>
            <p:nvPr/>
          </p:nvGrpSpPr>
          <p:grpSpPr>
            <a:xfrm>
              <a:off x="3800468" y="2481300"/>
              <a:ext cx="4591065" cy="1895400"/>
              <a:chOff x="4879160" y="1109233"/>
              <a:chExt cx="4591065" cy="1895400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4879160" y="1109233"/>
                <a:ext cx="459106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54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210 콤퓨타세탁 B" panose="02020603020101020101" pitchFamily="18" charset="-127"/>
                    <a:ea typeface="210 콤퓨타세탁 B" panose="02020603020101020101" pitchFamily="18" charset="-127"/>
                  </a:rPr>
                  <a:t>THANK YOU</a:t>
                </a:r>
                <a:endParaRPr lang="ko-KR" altLang="en-US" sz="5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811979" y="2235192"/>
                <a:ext cx="2725426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dirty="0" smtClean="0">
                    <a:solidFill>
                      <a:srgbClr val="1E435E"/>
                    </a:solidFill>
                    <a:latin typeface="210 콤퓨타세탁 R" panose="02020603020101020101" pitchFamily="18" charset="-127"/>
                    <a:ea typeface="210 콤퓨타세탁 R" panose="02020603020101020101" pitchFamily="18" charset="-127"/>
                  </a:rPr>
                  <a:t>감사합니다</a:t>
                </a:r>
                <a:endParaRPr lang="en-US" altLang="ko-KR" sz="4400" dirty="0">
                  <a:solidFill>
                    <a:srgbClr val="1E435E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</a:endParaRPr>
              </a:p>
            </p:txBody>
          </p:sp>
        </p:grp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2379" y="2481300"/>
              <a:ext cx="1688089" cy="16880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071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79570" y="4202134"/>
            <a:ext cx="11560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과제의</a:t>
            </a:r>
            <a:endParaRPr lang="en-US" altLang="ko-KR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필요성</a:t>
            </a:r>
            <a:endParaRPr lang="en-US" altLang="ko-KR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71828" y="4202134"/>
            <a:ext cx="11560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과제의</a:t>
            </a:r>
            <a:endParaRPr lang="en-US" altLang="ko-KR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목표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54979" y="4202134"/>
            <a:ext cx="175881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Class</a:t>
            </a:r>
          </a:p>
          <a:p>
            <a:pPr algn="ctr"/>
            <a:r>
              <a: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Diagram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09634" y="4202134"/>
            <a:ext cx="20649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Sequence</a:t>
            </a:r>
          </a:p>
          <a:p>
            <a:pPr algn="ctr"/>
            <a:r>
              <a: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Diagram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060366" y="2992897"/>
            <a:ext cx="1194494" cy="1041846"/>
            <a:chOff x="2257261" y="2992897"/>
            <a:chExt cx="1194494" cy="1041846"/>
          </a:xfrm>
        </p:grpSpPr>
        <p:sp>
          <p:nvSpPr>
            <p:cNvPr id="2" name="육각형 1"/>
            <p:cNvSpPr/>
            <p:nvPr/>
          </p:nvSpPr>
          <p:spPr>
            <a:xfrm>
              <a:off x="2257261" y="2992897"/>
              <a:ext cx="1194494" cy="1029737"/>
            </a:xfrm>
            <a:prstGeom prst="hexagon">
              <a:avLst/>
            </a:prstGeom>
            <a:solidFill>
              <a:srgbClr val="6ABFCB"/>
            </a:solidFill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79062" y="3111413"/>
              <a:ext cx="9509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solidFill>
                    <a:schemeClr val="bg1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01</a:t>
              </a:r>
              <a:endParaRPr lang="ko-KR" altLang="en-US" sz="5400" dirty="0">
                <a:solidFill>
                  <a:schemeClr val="bg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352624" y="2992897"/>
            <a:ext cx="1194494" cy="1041846"/>
            <a:chOff x="4284843" y="2992897"/>
            <a:chExt cx="1194494" cy="1041846"/>
          </a:xfrm>
        </p:grpSpPr>
        <p:sp>
          <p:nvSpPr>
            <p:cNvPr id="6" name="육각형 5"/>
            <p:cNvSpPr/>
            <p:nvPr/>
          </p:nvSpPr>
          <p:spPr>
            <a:xfrm>
              <a:off x="4284843" y="2992897"/>
              <a:ext cx="1194494" cy="1029737"/>
            </a:xfrm>
            <a:prstGeom prst="hexagon">
              <a:avLst/>
            </a:prstGeom>
            <a:solidFill>
              <a:srgbClr val="44AAB8"/>
            </a:solidFill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1B3BF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356946" y="3111413"/>
              <a:ext cx="105028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solidFill>
                    <a:schemeClr val="bg1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02</a:t>
              </a:r>
              <a:endParaRPr lang="ko-KR" altLang="en-US" sz="5400" dirty="0">
                <a:solidFill>
                  <a:schemeClr val="bg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8937140" y="2992897"/>
            <a:ext cx="1194494" cy="1041846"/>
            <a:chOff x="9134035" y="2992897"/>
            <a:chExt cx="1194494" cy="1041846"/>
          </a:xfrm>
        </p:grpSpPr>
        <p:sp>
          <p:nvSpPr>
            <p:cNvPr id="9" name="육각형 8"/>
            <p:cNvSpPr/>
            <p:nvPr/>
          </p:nvSpPr>
          <p:spPr>
            <a:xfrm>
              <a:off x="9134035" y="2992897"/>
              <a:ext cx="1194494" cy="1029737"/>
            </a:xfrm>
            <a:prstGeom prst="hexagon">
              <a:avLst/>
            </a:prstGeom>
            <a:solidFill>
              <a:srgbClr val="244B67"/>
            </a:solidFill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06138" y="3111413"/>
              <a:ext cx="105028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solidFill>
                    <a:schemeClr val="bg1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04</a:t>
              </a:r>
              <a:endParaRPr lang="ko-KR" altLang="en-US" sz="5400" dirty="0">
                <a:solidFill>
                  <a:schemeClr val="bg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644882" y="2992897"/>
            <a:ext cx="1194494" cy="1041846"/>
            <a:chOff x="6722536" y="2992897"/>
            <a:chExt cx="1194494" cy="1041846"/>
          </a:xfrm>
        </p:grpSpPr>
        <p:sp>
          <p:nvSpPr>
            <p:cNvPr id="12" name="육각형 11"/>
            <p:cNvSpPr/>
            <p:nvPr/>
          </p:nvSpPr>
          <p:spPr>
            <a:xfrm>
              <a:off x="6722536" y="2992897"/>
              <a:ext cx="1194494" cy="1029737"/>
            </a:xfrm>
            <a:prstGeom prst="hexagon">
              <a:avLst/>
            </a:prstGeom>
            <a:solidFill>
              <a:srgbClr val="137EA0"/>
            </a:solidFill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85823" y="3111413"/>
              <a:ext cx="106792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solidFill>
                    <a:schemeClr val="bg1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03</a:t>
              </a:r>
              <a:endParaRPr lang="ko-KR" altLang="en-US" sz="5400" dirty="0">
                <a:solidFill>
                  <a:schemeClr val="bg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4879160" y="1109233"/>
            <a:ext cx="24336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INDEX</a:t>
            </a:r>
            <a:endParaRPr lang="ko-KR" altLang="en-US" sz="54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04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1912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과제의 필요성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61B3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92580" y="916974"/>
            <a:ext cx="2800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과제의 필요성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1567226" y="2474712"/>
            <a:ext cx="9057549" cy="3453637"/>
            <a:chOff x="989043" y="2237088"/>
            <a:chExt cx="9057549" cy="3453637"/>
          </a:xfrm>
        </p:grpSpPr>
        <p:grpSp>
          <p:nvGrpSpPr>
            <p:cNvPr id="18" name="그룹 17"/>
            <p:cNvGrpSpPr/>
            <p:nvPr/>
          </p:nvGrpSpPr>
          <p:grpSpPr>
            <a:xfrm>
              <a:off x="1004521" y="2237088"/>
              <a:ext cx="9042071" cy="744720"/>
              <a:chOff x="1004521" y="2237088"/>
              <a:chExt cx="9042071" cy="744720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4521" y="2237088"/>
                <a:ext cx="720000" cy="720000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1854926" y="2273922"/>
                <a:ext cx="81916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현재는 지란지교실을 이용하기 위해 </a:t>
                </a:r>
                <a:endParaRPr lang="en-US" altLang="ko-KR" sz="2000" dirty="0" smtClean="0">
                  <a:solidFill>
                    <a:schemeClr val="bg1">
                      <a:lumMod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endParaRPr>
              </a:p>
              <a:p>
                <a:r>
                  <a:rPr lang="ko-KR" altLang="en-US" sz="2000" dirty="0" smtClean="0">
                    <a:solidFill>
                      <a:srgbClr val="61B3BF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과 사무실에 방문</a:t>
                </a:r>
                <a:r>
                  <a:rPr lang="ko-KR" altLang="en-US" sz="2000" dirty="0" smtClean="0">
                    <a:solidFill>
                      <a:srgbClr val="7F7F7F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해</a:t>
                </a:r>
                <a:r>
                  <a:rPr lang="ko-KR" altLang="en-US" sz="2000" dirty="0" smtClean="0">
                    <a:solidFill>
                      <a:srgbClr val="2394BC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 </a:t>
                </a:r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공책에 이름과 연락처</a:t>
                </a:r>
                <a:r>
                  <a:rPr lang="en-US" altLang="ko-KR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, </a:t>
                </a:r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빌리는 시간을 적어야 해 불편하다</a:t>
                </a:r>
                <a:r>
                  <a:rPr lang="en-US" altLang="ko-KR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.</a:t>
                </a:r>
                <a:endPara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endParaRPr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1004521" y="3149969"/>
              <a:ext cx="6409940" cy="720000"/>
              <a:chOff x="1004521" y="3149969"/>
              <a:chExt cx="6409940" cy="720000"/>
            </a:xfrm>
          </p:grpSpPr>
          <p:pic>
            <p:nvPicPr>
              <p:cNvPr id="11" name="그림 10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4521" y="3149969"/>
                <a:ext cx="720000" cy="720000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1854926" y="3325303"/>
                <a:ext cx="555953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시간과 좌석을 혼동해 </a:t>
                </a:r>
                <a:r>
                  <a:rPr lang="ko-KR" altLang="en-US" sz="2000" dirty="0" smtClean="0">
                    <a:solidFill>
                      <a:srgbClr val="61B3BF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중복해서 빌리는 경우</a:t>
                </a:r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가 잦다</a:t>
                </a:r>
                <a:r>
                  <a:rPr lang="en-US" altLang="ko-KR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.</a:t>
                </a:r>
                <a:endPara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endParaRPr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>
              <a:off x="1004521" y="4060347"/>
              <a:ext cx="7139306" cy="720000"/>
              <a:chOff x="1004521" y="4060347"/>
              <a:chExt cx="7139306" cy="720000"/>
            </a:xfrm>
          </p:grpSpPr>
          <p:pic>
            <p:nvPicPr>
              <p:cNvPr id="9" name="그림 8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4521" y="4060347"/>
                <a:ext cx="720000" cy="720000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1854926" y="4235681"/>
                <a:ext cx="628890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과 사무실이 </a:t>
                </a:r>
                <a:r>
                  <a:rPr lang="ko-KR" altLang="en-US" sz="2000" dirty="0" smtClean="0">
                    <a:solidFill>
                      <a:srgbClr val="61B3BF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닫혀있는 시간</a:t>
                </a:r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에는 지란지교를 대여할 수 없다</a:t>
                </a:r>
                <a:r>
                  <a:rPr lang="en-US" altLang="ko-KR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.</a:t>
                </a:r>
                <a:endPara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endParaRPr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989043" y="4970725"/>
              <a:ext cx="8078114" cy="720000"/>
              <a:chOff x="989043" y="4970725"/>
              <a:chExt cx="8078114" cy="720000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854926" y="5146059"/>
                <a:ext cx="72122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누가 이용했는지 일일이 확인하기 힘들어 </a:t>
                </a:r>
                <a:r>
                  <a:rPr lang="ko-KR" altLang="en-US" sz="2000" dirty="0" smtClean="0">
                    <a:solidFill>
                      <a:srgbClr val="61B3BF"/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청결하게 유지되지 않는다</a:t>
                </a:r>
                <a:r>
                  <a:rPr lang="en-US" altLang="ko-KR" sz="2000" dirty="0" smtClean="0">
                    <a:solidFill>
                      <a:schemeClr val="bg1">
                        <a:lumMod val="50000"/>
                      </a:schemeClr>
                    </a:solidFill>
                    <a:latin typeface="210 콤퓨타세탁 L" panose="02020603020101020101" pitchFamily="18" charset="-127"/>
                    <a:ea typeface="210 콤퓨타세탁 L" panose="02020603020101020101" pitchFamily="18" charset="-127"/>
                  </a:rPr>
                  <a:t>.</a:t>
                </a:r>
                <a:endPara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endParaRPr>
              </a:p>
            </p:txBody>
          </p:sp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9043" y="4970725"/>
                <a:ext cx="720000" cy="720000"/>
              </a:xfrm>
              <a:prstGeom prst="rect">
                <a:avLst/>
              </a:prstGeom>
            </p:spPr>
          </p:pic>
        </p:grpSp>
      </p:grpSp>
      <p:sp>
        <p:nvSpPr>
          <p:cNvPr id="23" name="직사각형 22"/>
          <p:cNvSpPr/>
          <p:nvPr/>
        </p:nvSpPr>
        <p:spPr>
          <a:xfrm>
            <a:off x="592417" y="2046710"/>
            <a:ext cx="11007166" cy="43096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50000"/>
              </a:lnSpc>
            </a:pPr>
            <a:endParaRPr lang="en-US" altLang="ko-KR" sz="2600" dirty="0" smtClean="0">
              <a:solidFill>
                <a:schemeClr val="tx1">
                  <a:lumMod val="75000"/>
                  <a:lumOff val="25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29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1718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2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과제의 목표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3D9F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D9FA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00171" y="916974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과제의 목표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92417" y="2046710"/>
            <a:ext cx="11007166" cy="43096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50000"/>
              </a:lnSpc>
            </a:pPr>
            <a:endParaRPr lang="en-US" altLang="ko-KR" sz="2600" dirty="0" smtClean="0">
              <a:solidFill>
                <a:schemeClr val="tx1">
                  <a:lumMod val="75000"/>
                  <a:lumOff val="25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214316" y="2603652"/>
            <a:ext cx="5330305" cy="3251736"/>
            <a:chOff x="5757550" y="2472477"/>
            <a:chExt cx="5330305" cy="3251736"/>
          </a:xfrm>
        </p:grpSpPr>
        <p:sp>
          <p:nvSpPr>
            <p:cNvPr id="8" name="TextBox 7"/>
            <p:cNvSpPr txBox="1"/>
            <p:nvPr/>
          </p:nvSpPr>
          <p:spPr>
            <a:xfrm>
              <a:off x="6129446" y="2472477"/>
              <a:ext cx="4586512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지란지교 종합설계실의 좌석을</a:t>
              </a:r>
              <a:endPara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대여하고 연장할 수 있는</a:t>
              </a:r>
              <a:endPara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애플리케이션 개발</a:t>
              </a:r>
              <a:endPara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95169" y="4714126"/>
              <a:ext cx="44550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rgbClr val="7F7F7F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다른 이용자 평가 제도를 도입</a:t>
              </a:r>
              <a:endParaRPr lang="en-US" altLang="ko-KR" sz="2800" dirty="0" smtClean="0">
                <a:solidFill>
                  <a:srgbClr val="7F7F7F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757550" y="3869212"/>
              <a:ext cx="53303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rgbClr val="324A5E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컴퓨터공학과 학생들에게 편의 제공</a:t>
              </a:r>
              <a:endParaRPr lang="en-US" altLang="ko-KR" sz="2800" dirty="0" smtClean="0">
                <a:solidFill>
                  <a:srgbClr val="324A5E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081356" y="5200993"/>
              <a:ext cx="46826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324A5E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종합설계실의 유지 관리를 도움</a:t>
              </a:r>
              <a:endParaRPr lang="ko-KR" altLang="en-US" sz="2800" dirty="0">
                <a:solidFill>
                  <a:srgbClr val="324A5E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735392" y="2278101"/>
            <a:ext cx="2311008" cy="3691624"/>
            <a:chOff x="1748455" y="2251976"/>
            <a:chExt cx="2118129" cy="338351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2988" y="2251976"/>
              <a:ext cx="1089062" cy="1089062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8455" y="3517364"/>
              <a:ext cx="2118129" cy="2118129"/>
            </a:xfrm>
            <a:prstGeom prst="rect">
              <a:avLst/>
            </a:prstGeom>
          </p:spPr>
        </p:pic>
      </p:grpSp>
      <p:sp>
        <p:nvSpPr>
          <p:cNvPr id="10" name="오른쪽 화살표 9"/>
          <p:cNvSpPr/>
          <p:nvPr/>
        </p:nvSpPr>
        <p:spPr>
          <a:xfrm>
            <a:off x="4825446" y="4131192"/>
            <a:ext cx="388870" cy="261610"/>
          </a:xfrm>
          <a:prstGeom prst="rightArrow">
            <a:avLst/>
          </a:prstGeom>
          <a:solidFill>
            <a:srgbClr val="324A5E"/>
          </a:solidFill>
          <a:ln>
            <a:solidFill>
              <a:srgbClr val="324A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화살표 19"/>
          <p:cNvSpPr/>
          <p:nvPr/>
        </p:nvSpPr>
        <p:spPr>
          <a:xfrm>
            <a:off x="5201495" y="5462973"/>
            <a:ext cx="388870" cy="261610"/>
          </a:xfrm>
          <a:prstGeom prst="rightArrow">
            <a:avLst/>
          </a:prstGeom>
          <a:solidFill>
            <a:srgbClr val="324A5E"/>
          </a:solidFill>
          <a:ln>
            <a:solidFill>
              <a:srgbClr val="324A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64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3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Sequence Diagram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137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00041" y="891954"/>
            <a:ext cx="6173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Login Sequence </a:t>
            </a:r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Diagram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2049" name="_x333467176" descr="EMB000011907d7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84" y="2643921"/>
            <a:ext cx="10800000" cy="318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95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3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Sequence Diagram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137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2521" y="916974"/>
            <a:ext cx="9140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Check Time Table Sequence </a:t>
            </a:r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Diagram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3073" name="_x333466776" descr="EMB000011907d7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84" y="2487979"/>
            <a:ext cx="10800000" cy="347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06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3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Sequence Diagram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137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00000" y="916974"/>
            <a:ext cx="5985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Rent Sequence </a:t>
            </a:r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Diagram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4097" name="_x333466056" descr="EMB000011907d7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79" y="1801143"/>
            <a:ext cx="10800000" cy="491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1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3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Sequence Diagram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137E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06412" y="916974"/>
            <a:ext cx="5973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Rate Sequence </a:t>
            </a:r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Diagram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5121" name="_x333465336" descr="EMB000011907d8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84" y="1969113"/>
            <a:ext cx="10800000" cy="4387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91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376" y="279026"/>
            <a:ext cx="2411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4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Class Diagram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24376" y="679136"/>
            <a:ext cx="11724817" cy="967464"/>
          </a:xfrm>
          <a:prstGeom prst="rect">
            <a:avLst/>
          </a:prstGeom>
          <a:solidFill>
            <a:srgbClr val="244B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4CDBC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79007" y="916974"/>
            <a:ext cx="3627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Class Diagram</a:t>
            </a:r>
            <a:endParaRPr lang="ko-KR" altLang="en-US" sz="36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4F42B-B819-4526-B088-AE107791C7D8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1025" name="_x333466296" descr="EMB000011907d7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84" y="1884438"/>
            <a:ext cx="10800000" cy="449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10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160</Words>
  <Application>Microsoft Office PowerPoint</Application>
  <PresentationFormat>와이드스크린</PresentationFormat>
  <Paragraphs>55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210 콤퓨타세탁 B</vt:lpstr>
      <vt:lpstr>맑은 고딕</vt:lpstr>
      <vt:lpstr>Arial</vt:lpstr>
      <vt:lpstr>210 콤퓨타세탁 R</vt:lpstr>
      <vt:lpstr>210 콤퓨타세탁 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YOUNGJU KIM</dc:creator>
  <cp:lastModifiedBy>YOUNGJU KIM</cp:lastModifiedBy>
  <cp:revision>25</cp:revision>
  <dcterms:created xsi:type="dcterms:W3CDTF">2016-10-02T08:39:45Z</dcterms:created>
  <dcterms:modified xsi:type="dcterms:W3CDTF">2016-10-31T16:13:48Z</dcterms:modified>
</cp:coreProperties>
</file>

<file path=docProps/thumbnail.jpeg>
</file>